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17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72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83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4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06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1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81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14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0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79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26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3288-9553-4B7A-A1CE-A922C862B118}" type="datetimeFigureOut">
              <a:rPr kumimoji="1" lang="ja-JP" altLang="en-US" smtClean="0"/>
              <a:t>2014/10/9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C733-E22A-4C76-94C9-BEABCE811B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4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11627" y="0"/>
            <a:ext cx="10003971" cy="6831630"/>
            <a:chOff x="511627" y="0"/>
            <a:chExt cx="10003971" cy="683163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b="8948"/>
            <a:stretch/>
          </p:blipFill>
          <p:spPr>
            <a:xfrm>
              <a:off x="511627" y="0"/>
              <a:ext cx="10003971" cy="683163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503714" y="1143000"/>
              <a:ext cx="979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</a:rPr>
                <a:t>８耐の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578429" y="4822371"/>
              <a:ext cx="925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70C0"/>
                  </a:solidFill>
                </a:rPr>
                <a:t>横山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284514" y="2721429"/>
              <a:ext cx="1872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70C0"/>
                  </a:solidFill>
                </a:rPr>
                <a:t>横山・佐藤で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88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横山明</dc:creator>
  <cp:lastModifiedBy>横山明</cp:lastModifiedBy>
  <cp:revision>1</cp:revision>
  <dcterms:created xsi:type="dcterms:W3CDTF">2014-10-09T01:48:08Z</dcterms:created>
  <dcterms:modified xsi:type="dcterms:W3CDTF">2014-10-09T01:48:13Z</dcterms:modified>
</cp:coreProperties>
</file>