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57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6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71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00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68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29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69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34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738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92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40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F7FCA-859F-44F9-A006-B08CC72105CC}" type="datetimeFigureOut">
              <a:rPr kumimoji="1" lang="ja-JP" altLang="en-US" smtClean="0"/>
              <a:t>2016/8/30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4819C-65EC-4417-BEFC-0BDF94C55E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6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010" y="718241"/>
            <a:ext cx="901065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大野由美子</dc:creator>
  <cp:lastModifiedBy>大野由美子</cp:lastModifiedBy>
  <cp:revision>1</cp:revision>
  <dcterms:created xsi:type="dcterms:W3CDTF">2016-08-30T02:59:27Z</dcterms:created>
  <dcterms:modified xsi:type="dcterms:W3CDTF">2016-08-30T02:59:35Z</dcterms:modified>
</cp:coreProperties>
</file>